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1776" autoAdjust="0"/>
  </p:normalViewPr>
  <p:slideViewPr>
    <p:cSldViewPr snapToGrid="0">
      <p:cViewPr varScale="1">
        <p:scale>
          <a:sx n="111" d="100"/>
          <a:sy n="111" d="100"/>
        </p:scale>
        <p:origin x="3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462A5-52E0-4480-AE8E-3428142BB2C9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F9E7D-F5A1-48C5-9EF9-5D88A08BCA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503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F9E7D-F5A1-48C5-9EF9-5D88A08BCAB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969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9F9E7D-F5A1-48C5-9EF9-5D88A08BCAB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69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A6432-3E82-60D1-2EF8-7DDD55C4E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0ADFC6-FAF6-C015-4A8D-1C5A88BA5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718394-B4AF-8174-FA45-352D27E8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3A3B3D-C5BC-44F9-1FDC-5CEDC7C5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5CF565-DE22-7D81-F7B6-5AED85980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84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7CCCE1-72AB-41C5-85B3-8AFF2426D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F76A4B6-A6EB-2D36-2C79-7500765E6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33403E-6707-B005-7A46-97F1B396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A0C172-11C9-250B-C7E9-C2DDDF0F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8485F1-861F-3AFA-FAEE-661C621B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30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76EEF9-F4F8-0D5A-56AA-86B9121D05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55A59D-2D38-A694-8C1B-ADDE0B693D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94955E-0C33-5A0C-CC1A-B642603D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9A9E60-1255-EECC-F58D-980609A60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EB3003-3983-F819-CAF4-5684F225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FA147-6191-1DE0-CB8F-2CD9E35E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778D9B-B980-4A1F-6B1D-B86ACC955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4F1C58-5374-7617-F466-B1898232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555F25-185F-B109-D429-BBF80B2D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6567F9-852C-4C5A-643C-8BEC890B4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68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F1412-3BFA-53DF-093B-F7DD1F2AB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B2CB19-4090-73B7-BE97-C762944C1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497759-2B44-4733-A001-A969D7C53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75F43F-7FA7-6381-13D3-8D6E26E2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613308-71AD-2ACC-B502-2C9DA00B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5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2BD7F-BB56-EE9A-98F0-28D91C31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B20308-1EA1-1F7E-318C-EF71A1A4DB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F563ACF-2329-DBB8-D76E-0FED0E13D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A03F7AF-974F-B9B7-8D23-92AE03FF6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A61423-3908-CD47-A80A-E7958A2D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F6DD0F-9CE4-7D12-30E8-253676D9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0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0C136-F2CF-3E0C-C646-DDCA93139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8EE9E2-4570-512F-F4A0-B8FE0D8B6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98E18F4-AB4F-AC65-CEEC-C9F1B3CDDC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5954EC0-FA32-C4F2-F619-6AD06C4D7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978BC86-1481-27D1-F9DB-E153EE965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187DB0A-848D-9A93-D5D4-7791E1957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F9A1F9D-23AD-F1F8-6C94-FA49EA05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27F39B-5200-ED99-8979-5339E6F5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094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67E69-AD61-649D-E6A2-4956654C0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394481-8D20-ECEC-7C80-977548C4F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54A9668-59C3-1163-7D29-EB7CC47C6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6B3EB15-F938-85C9-AED7-55C5977AC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878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254490F-E09A-AA31-A887-6494AA14C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A04658E-6554-11DA-E7F2-7625C5B31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4C7FF2C-4113-040F-384C-DB8B9537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940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E7D1A-7ABF-B410-C46F-A8C9BFC5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C10AC2-C8ED-118E-1A3A-CE4E06CEE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75C794F-397E-8BB8-498A-34B1DEF73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F783D8E-07F1-B1E6-5525-220F860E1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3336DA5-0057-FCDC-5540-9B1D4398D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84DE83-194D-0410-B738-9339CDE2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64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89149-D22D-4533-D5EC-D097E380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F28763-537D-C734-2F51-CC967FBF1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8A3DF6-E892-305A-9579-B076ECE9C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41C7906-0507-786A-C451-E7E125F49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0CF6B1-F9E7-4352-9B38-BAFFC9098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B36F29-3A61-7818-D322-41C13E60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2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6D58CD8-6AB2-72DA-6E92-2E2021F40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369BB9-FA33-680A-BFA6-B78F52B5D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F89EEE-934A-01DD-921E-23286860F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D1CF-A168-4532-A989-703CDD28A390}" type="datetimeFigureOut">
              <a:rPr lang="pt-BR" smtClean="0"/>
              <a:t>19/02/2025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B67508-E972-1C99-D539-A77DA19D5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106E2F-5820-F78F-9D17-2B8659559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DC9F6-E057-421E-A496-7B4A2D2CBD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8292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B27359DD-0442-B859-4664-5D3F03604D52}"/>
              </a:ext>
            </a:extLst>
          </p:cNvPr>
          <p:cNvSpPr txBox="1"/>
          <p:nvPr/>
        </p:nvSpPr>
        <p:spPr>
          <a:xfrm>
            <a:off x="1291539" y="3658670"/>
            <a:ext cx="9721602" cy="5601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750"/>
              </a:lnSpc>
            </a:pP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Título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 del </a:t>
            </a: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trabajo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: </a:t>
            </a:r>
            <a:r>
              <a:rPr lang="en-US" sz="3200" b="1" spc="-50" dirty="0" err="1">
                <a:solidFill>
                  <a:srgbClr val="7030A0"/>
                </a:solidFill>
                <a:latin typeface="Gotham Book" panose="02000604040000020004" pitchFamily="2" charset="0"/>
              </a:rPr>
              <a:t>subtítulo</a:t>
            </a: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  </a:t>
            </a:r>
          </a:p>
        </p:txBody>
      </p:sp>
      <p:sp>
        <p:nvSpPr>
          <p:cNvPr id="3" name="TextBox 7">
            <a:extLst>
              <a:ext uri="{FF2B5EF4-FFF2-40B4-BE49-F238E27FC236}">
                <a16:creationId xmlns:a16="http://schemas.microsoft.com/office/drawing/2014/main" id="{7396D968-16A0-F1D5-F410-BACD5441822F}"/>
              </a:ext>
            </a:extLst>
          </p:cNvPr>
          <p:cNvSpPr txBox="1"/>
          <p:nvPr/>
        </p:nvSpPr>
        <p:spPr>
          <a:xfrm>
            <a:off x="1291539" y="4417520"/>
            <a:ext cx="9721601" cy="6164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en-US" b="1" spc="53" dirty="0" err="1">
                <a:latin typeface="Gotham Book" panose="02000604040000020004" pitchFamily="2" charset="0"/>
              </a:rPr>
              <a:t>Autores</a:t>
            </a:r>
            <a:r>
              <a:rPr lang="en-US" b="1" spc="53" dirty="0">
                <a:latin typeface="Gotham Book" panose="02000604040000020004" pitchFamily="2" charset="0"/>
              </a:rPr>
              <a:t>/</a:t>
            </a:r>
            <a:r>
              <a:rPr lang="en-US" b="1" spc="53" dirty="0" err="1">
                <a:latin typeface="Gotham Book" panose="02000604040000020004" pitchFamily="2" charset="0"/>
              </a:rPr>
              <a:t>Autoras</a:t>
            </a:r>
            <a:r>
              <a:rPr lang="en-US" b="1" spc="53" dirty="0">
                <a:latin typeface="Gotham Book" panose="02000604040000020004" pitchFamily="2" charset="0"/>
              </a:rPr>
              <a:t>: </a:t>
            </a:r>
            <a:r>
              <a:rPr lang="en-US" spc="53" dirty="0" err="1">
                <a:latin typeface="Gotham Book" panose="02000604040000020004" pitchFamily="2" charset="0"/>
              </a:rPr>
              <a:t>Nombre</a:t>
            </a:r>
            <a:r>
              <a:rPr lang="en-US" spc="53" dirty="0">
                <a:latin typeface="Gotham Book" panose="02000604040000020004" pitchFamily="2" charset="0"/>
              </a:rPr>
              <a:t>; </a:t>
            </a:r>
            <a:r>
              <a:rPr lang="en-US" spc="53" dirty="0" err="1">
                <a:latin typeface="Gotham Book" panose="02000604040000020004" pitchFamily="2" charset="0"/>
              </a:rPr>
              <a:t>institución</a:t>
            </a:r>
            <a:r>
              <a:rPr lang="en-US" spc="53" dirty="0">
                <a:latin typeface="Gotham Book" panose="02000604040000020004" pitchFamily="2" charset="0"/>
              </a:rPr>
              <a:t>; </a:t>
            </a:r>
            <a:r>
              <a:rPr lang="en-US" spc="53" dirty="0" err="1">
                <a:latin typeface="Gotham Book" panose="02000604040000020004" pitchFamily="2" charset="0"/>
              </a:rPr>
              <a:t>correo</a:t>
            </a:r>
            <a:r>
              <a:rPr lang="en-US" spc="53" dirty="0">
                <a:latin typeface="Gotham Book" panose="02000604040000020004" pitchFamily="2" charset="0"/>
              </a:rPr>
              <a:t> </a:t>
            </a:r>
            <a:r>
              <a:rPr lang="en-US" spc="53" dirty="0" err="1">
                <a:latin typeface="Gotham Book" panose="02000604040000020004" pitchFamily="2" charset="0"/>
              </a:rPr>
              <a:t>electrónico</a:t>
            </a:r>
            <a:r>
              <a:rPr lang="en-US" spc="53" dirty="0">
                <a:latin typeface="Gotham Book" panose="02000604040000020004" pitchFamily="2" charset="0"/>
              </a:rPr>
              <a:t>. </a:t>
            </a:r>
            <a:r>
              <a:rPr lang="en-US" spc="53" dirty="0" err="1">
                <a:latin typeface="Gotham Book" panose="02000604040000020004" pitchFamily="2" charset="0"/>
              </a:rPr>
              <a:t>Agradecimiento</a:t>
            </a:r>
            <a:r>
              <a:rPr lang="en-US" spc="53" dirty="0">
                <a:latin typeface="Gotham Book" panose="02000604040000020004" pitchFamily="2" charset="0"/>
              </a:rPr>
              <a:t> y </a:t>
            </a:r>
            <a:r>
              <a:rPr lang="en-US" spc="53" dirty="0" err="1">
                <a:latin typeface="Gotham Book" panose="02000604040000020004" pitchFamily="2" charset="0"/>
              </a:rPr>
              <a:t>mención</a:t>
            </a:r>
            <a:r>
              <a:rPr lang="en-US" spc="53" dirty="0">
                <a:latin typeface="Gotham Book" panose="02000604040000020004" pitchFamily="2" charset="0"/>
              </a:rPr>
              <a:t> al </a:t>
            </a:r>
            <a:r>
              <a:rPr lang="en-US" spc="53" dirty="0" err="1">
                <a:latin typeface="Gotham Book" panose="02000604040000020004" pitchFamily="2" charset="0"/>
              </a:rPr>
              <a:t>organismo</a:t>
            </a:r>
            <a:r>
              <a:rPr lang="en-US" spc="53" dirty="0">
                <a:latin typeface="Gotham Book" panose="02000604040000020004" pitchFamily="2" charset="0"/>
              </a:rPr>
              <a:t> </a:t>
            </a:r>
            <a:r>
              <a:rPr lang="en-US" spc="53" dirty="0" err="1">
                <a:latin typeface="Gotham Book" panose="02000604040000020004" pitchFamily="2" charset="0"/>
              </a:rPr>
              <a:t>financiador</a:t>
            </a:r>
            <a:r>
              <a:rPr lang="en-US" spc="53" dirty="0">
                <a:latin typeface="Gotham Book" panose="02000604040000020004" pitchFamily="2" charset="0"/>
              </a:rPr>
              <a:t> de la </a:t>
            </a:r>
            <a:r>
              <a:rPr lang="en-US" spc="53" dirty="0" err="1">
                <a:latin typeface="Gotham Book" panose="02000604040000020004" pitchFamily="2" charset="0"/>
              </a:rPr>
              <a:t>investigación</a:t>
            </a:r>
            <a:r>
              <a:rPr lang="en-US" spc="53" dirty="0">
                <a:latin typeface="Gotham Book" panose="02000604040000020004" pitchFamily="2" charset="0"/>
              </a:rPr>
              <a:t>, </a:t>
            </a:r>
            <a:r>
              <a:rPr lang="en-US" spc="53" dirty="0" err="1">
                <a:latin typeface="Gotham Book" panose="02000604040000020004" pitchFamily="2" charset="0"/>
              </a:rPr>
              <a:t>si</a:t>
            </a:r>
            <a:r>
              <a:rPr lang="en-US" spc="53" dirty="0">
                <a:latin typeface="Gotham Book" panose="02000604040000020004" pitchFamily="2" charset="0"/>
              </a:rPr>
              <a:t> lo hay.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55CCE28-D164-3391-9DA1-821ED3356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97683" y="147918"/>
            <a:ext cx="11196633" cy="242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2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3279307"/>
            <a:chOff x="0" y="-9525"/>
            <a:chExt cx="5527040" cy="437241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Consejos</a:t>
              </a:r>
              <a:r>
                <a:rPr lang="en-US" sz="2400" b="1" spc="240" dirty="0">
                  <a:solidFill>
                    <a:srgbClr val="7030A0"/>
                  </a:solidFill>
                  <a:latin typeface="Gotham Book" panose="02000604040000020004" pitchFamily="2" charset="0"/>
                </a:rPr>
                <a:t>: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365168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Utiliza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este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modelo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en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tu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presentación</a:t>
              </a:r>
              <a:r>
                <a:rPr lang="en-US" sz="1799" spc="17" dirty="0">
                  <a:latin typeface="Gotham Book" panose="02000604040000020004" pitchFamily="2" charset="0"/>
                </a:rPr>
                <a:t>.  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Enfoca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tu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presentación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en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los</a:t>
              </a:r>
              <a:r>
                <a:rPr lang="en-US" sz="1799" spc="17" dirty="0">
                  <a:latin typeface="Gotham Book" panose="02000604040000020004" pitchFamily="2" charset="0"/>
                </a:rPr>
                <a:t> puntos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principales</a:t>
              </a:r>
              <a:r>
                <a:rPr lang="en-US" sz="1799" spc="17" dirty="0">
                  <a:latin typeface="Gotham Book" panose="02000604040000020004" pitchFamily="2" charset="0"/>
                </a:rPr>
                <a:t>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destaca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resultados</a:t>
              </a:r>
              <a:r>
                <a:rPr lang="en-US" sz="1799" spc="17" dirty="0">
                  <a:latin typeface="Gotham Book" panose="02000604040000020004" pitchFamily="2" charset="0"/>
                </a:rPr>
                <a:t>. </a:t>
              </a:r>
              <a:r>
                <a:rPr lang="en-US" sz="1799" spc="17" dirty="0" err="1">
                  <a:latin typeface="Gotham Book" panose="02000604040000020004" pitchFamily="2" charset="0"/>
                </a:rPr>
                <a:t>Utiliza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imágenes</a:t>
              </a:r>
              <a:r>
                <a:rPr lang="en-US" sz="1799" spc="17" dirty="0">
                  <a:latin typeface="Gotham Book" panose="02000604040000020004" pitchFamily="2" charset="0"/>
                </a:rPr>
                <a:t>. Evita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textos</a:t>
              </a:r>
              <a:r>
                <a:rPr lang="en-US" sz="1799" spc="17" dirty="0">
                  <a:latin typeface="Gotham Book" panose="02000604040000020004" pitchFamily="2" charset="0"/>
                </a:rPr>
                <a:t> largos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en</a:t>
              </a:r>
              <a:r>
                <a:rPr lang="en-US" sz="1799" spc="17" dirty="0">
                  <a:latin typeface="Gotham Book" panose="02000604040000020004" pitchFamily="2" charset="0"/>
                </a:rPr>
                <a:t> las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diapositivas</a:t>
              </a:r>
              <a:r>
                <a:rPr lang="en-US" sz="1799" spc="17" dirty="0">
                  <a:latin typeface="Gotham Book" panose="02000604040000020004" pitchFamily="2" charset="0"/>
                </a:rPr>
                <a:t>. No uses </a:t>
              </a:r>
              <a:r>
                <a:rPr lang="en-US" sz="1799" spc="17" dirty="0" err="1">
                  <a:latin typeface="Gotham Book" panose="02000604040000020004" pitchFamily="2" charset="0"/>
                </a:rPr>
                <a:t>fuentes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pequeñas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en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el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texto</a:t>
              </a:r>
              <a:r>
                <a:rPr lang="en-US" sz="1799" spc="17" dirty="0">
                  <a:latin typeface="Gotham Book" panose="02000604040000020004" pitchFamily="2" charset="0"/>
                </a:rPr>
                <a:t>.  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>
                  <a:latin typeface="Gotham Book" panose="02000604040000020004" pitchFamily="2" charset="0"/>
                </a:rPr>
                <a:t>No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limitamos</a:t>
              </a:r>
              <a:r>
                <a:rPr lang="en-US" sz="1799" spc="17" dirty="0">
                  <a:latin typeface="Gotham Book" panose="02000604040000020004" pitchFamily="2" charset="0"/>
                </a:rPr>
                <a:t> la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cantidad</a:t>
              </a:r>
              <a:r>
                <a:rPr lang="en-US" sz="1799" spc="17" dirty="0">
                  <a:latin typeface="Gotham Book" panose="02000604040000020004" pitchFamily="2" charset="0"/>
                </a:rPr>
                <a:t> de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diapositivas</a:t>
              </a:r>
              <a:r>
                <a:rPr lang="en-US" sz="1799" spc="17" dirty="0">
                  <a:latin typeface="Gotham Book" panose="02000604040000020004" pitchFamily="2" charset="0"/>
                </a:rPr>
                <a:t>, sin embargo,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recordamos</a:t>
              </a:r>
              <a:r>
                <a:rPr lang="en-US" sz="1799" spc="17" dirty="0">
                  <a:latin typeface="Gotham Book" panose="02000604040000020004" pitchFamily="2" charset="0"/>
                </a:rPr>
                <a:t> que para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cada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trabajo</a:t>
              </a:r>
              <a:r>
                <a:rPr lang="en-US" sz="1799" spc="17" dirty="0">
                  <a:latin typeface="Gotham Book" panose="02000604040000020004" pitchFamily="2" charset="0"/>
                </a:rPr>
                <a:t> se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destinarán</a:t>
              </a:r>
              <a:r>
                <a:rPr lang="en-US" sz="1799" spc="17" dirty="0">
                  <a:latin typeface="Gotham Book" panose="02000604040000020004" pitchFamily="2" charset="0"/>
                </a:rPr>
                <a:t> 10 </a:t>
              </a:r>
              <a:r>
                <a:rPr lang="en-US" sz="1799" spc="17" dirty="0" err="1">
                  <a:latin typeface="Gotham Book" panose="02000604040000020004" pitchFamily="2" charset="0"/>
                </a:rPr>
                <a:t>minutos</a:t>
              </a:r>
              <a:r>
                <a:rPr lang="en-US" sz="1799" spc="17" dirty="0">
                  <a:latin typeface="Gotham Book" panose="02000604040000020004" pitchFamily="2" charset="0"/>
                </a:rPr>
                <a:t> para la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presentación</a:t>
              </a:r>
              <a:r>
                <a:rPr lang="en-US" sz="1799" spc="17" dirty="0">
                  <a:latin typeface="Gotham Book" panose="02000604040000020004" pitchFamily="2" charset="0"/>
                </a:rPr>
                <a:t> oral.  </a:t>
              </a:r>
            </a:p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 err="1">
                  <a:latin typeface="Gotham Book" panose="02000604040000020004" pitchFamily="2" charset="0"/>
                </a:rPr>
                <a:t>Respeta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el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tiempo</a:t>
              </a:r>
              <a:r>
                <a:rPr lang="en-US" sz="1799" spc="17" dirty="0">
                  <a:latin typeface="Gotham Book" panose="02000604040000020004" pitchFamily="2" charset="0"/>
                </a:rPr>
                <a:t> de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presentación</a:t>
              </a:r>
              <a:r>
                <a:rPr lang="en-US" sz="1799" spc="17" dirty="0">
                  <a:latin typeface="Gotham Book" panose="02000604040000020004" pitchFamily="2" charset="0"/>
                </a:rPr>
                <a:t>. </a:t>
              </a:r>
              <a:r>
                <a:rPr lang="en-US" sz="1799" spc="17" dirty="0" err="1">
                  <a:latin typeface="Gotham Book" panose="02000604040000020004" pitchFamily="2" charset="0"/>
                </a:rPr>
                <a:t>Recuerda</a:t>
              </a:r>
              <a:r>
                <a:rPr lang="en-US" sz="1799" spc="17" dirty="0">
                  <a:latin typeface="Gotham Book" panose="02000604040000020004" pitchFamily="2" charset="0"/>
                </a:rPr>
                <a:t> que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otros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colegas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también</a:t>
              </a:r>
              <a:r>
                <a:rPr lang="en-US" sz="1799" spc="17" dirty="0">
                  <a:latin typeface="Gotham Book" panose="02000604040000020004" pitchFamily="2" charset="0"/>
                </a:rPr>
                <a:t> van a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presentar</a:t>
              </a:r>
              <a:r>
                <a:rPr lang="en-US" sz="1799" spc="17" dirty="0">
                  <a:latin typeface="Gotham Book" panose="02000604040000020004" pitchFamily="2" charset="0"/>
                </a:rPr>
                <a:t> y,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posteriormente</a:t>
              </a:r>
              <a:r>
                <a:rPr lang="en-US" sz="1799" spc="17" dirty="0">
                  <a:latin typeface="Gotham Book" panose="02000604040000020004" pitchFamily="2" charset="0"/>
                </a:rPr>
                <a:t>, </a:t>
              </a:r>
              <a:r>
                <a:rPr lang="en-US" sz="1799" spc="17" dirty="0" err="1">
                  <a:latin typeface="Gotham Book" panose="02000604040000020004" pitchFamily="2" charset="0"/>
                </a:rPr>
                <a:t>habrá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discusión</a:t>
              </a:r>
              <a:r>
                <a:rPr lang="en-US" sz="1799" spc="17" dirty="0">
                  <a:latin typeface="Gotham Book" panose="02000604040000020004" pitchFamily="2" charset="0"/>
                </a:rPr>
                <a:t> de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los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trabajos</a:t>
              </a:r>
              <a:r>
                <a:rPr lang="en-US" sz="1799" spc="17" dirty="0">
                  <a:latin typeface="Gotham Book" panose="02000604040000020004" pitchFamily="2" charset="0"/>
                </a:rPr>
                <a:t> </a:t>
              </a:r>
              <a:r>
                <a:rPr lang="en-US" sz="1799" spc="17" dirty="0" err="1">
                  <a:latin typeface="Gotham Book" panose="02000604040000020004" pitchFamily="2" charset="0"/>
                </a:rPr>
                <a:t>en</a:t>
              </a:r>
              <a:r>
                <a:rPr lang="en-US" sz="1799" spc="17" dirty="0">
                  <a:latin typeface="Gotham Book" panose="02000604040000020004" pitchFamily="2" charset="0"/>
                </a:rPr>
                <a:t> sala.</a:t>
              </a:r>
            </a:p>
          </p:txBody>
        </p:sp>
      </p:grpSp>
      <p:pic>
        <p:nvPicPr>
          <p:cNvPr id="4" name="Imagem 3">
            <a:extLst>
              <a:ext uri="{FF2B5EF4-FFF2-40B4-BE49-F238E27FC236}">
                <a16:creationId xmlns:a16="http://schemas.microsoft.com/office/drawing/2014/main" id="{F930939A-AE4C-FCEB-BD91-7742F503E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61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855567"/>
            <a:chOff x="0" y="-9525"/>
            <a:chExt cx="5527040" cy="114075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Introducción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420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>
                  <a:latin typeface="Gotham Book" panose="02000604040000020004" pitchFamily="2" charset="0"/>
                </a:rPr>
                <a:t>Escribe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aquí</a:t>
              </a:r>
              <a:endParaRPr lang="en-US" sz="1799" spc="17" dirty="0">
                <a:latin typeface="Gotham Book" panose="02000604040000020004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04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855567"/>
            <a:chOff x="0" y="-9525"/>
            <a:chExt cx="5527040" cy="114075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Metodología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0"/>
              <a:ext cx="5502593" cy="420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>
                  <a:latin typeface="Gotham Book" panose="02000604040000020004" pitchFamily="2" charset="0"/>
                </a:rPr>
                <a:t>Escribe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aquí</a:t>
              </a:r>
              <a:endParaRPr lang="en-US" sz="1799" spc="17" dirty="0">
                <a:latin typeface="Raleway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97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136804-55E4-EF96-809A-B93354246C80}"/>
              </a:ext>
            </a:extLst>
          </p:cNvPr>
          <p:cNvGrpSpPr/>
          <p:nvPr/>
        </p:nvGrpSpPr>
        <p:grpSpPr>
          <a:xfrm>
            <a:off x="947225" y="2289517"/>
            <a:ext cx="10297550" cy="855567"/>
            <a:chOff x="0" y="-9525"/>
            <a:chExt cx="5527040" cy="114075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A4D333-6CC3-7C55-61A9-B06D3129EDC2}"/>
                </a:ext>
              </a:extLst>
            </p:cNvPr>
            <p:cNvSpPr txBox="1"/>
            <p:nvPr/>
          </p:nvSpPr>
          <p:spPr>
            <a:xfrm>
              <a:off x="0" y="-9525"/>
              <a:ext cx="5527040" cy="47004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879"/>
                </a:lnSpc>
              </a:pPr>
              <a:r>
                <a:rPr lang="en-US" sz="2400" b="1" spc="240" dirty="0" err="1">
                  <a:solidFill>
                    <a:srgbClr val="7030A0"/>
                  </a:solidFill>
                  <a:latin typeface="Gotham Book" panose="02000604040000020004" pitchFamily="2" charset="0"/>
                </a:rPr>
                <a:t>Resultados</a:t>
              </a:r>
              <a:endParaRPr lang="en-US" sz="2400" b="1" spc="240" dirty="0">
                <a:solidFill>
                  <a:srgbClr val="7030A0"/>
                </a:solidFill>
                <a:latin typeface="Gotham Book" panose="02000604040000020004" pitchFamily="2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B77A675-8EFC-FC93-ED9F-8AD1295D57F9}"/>
                </a:ext>
              </a:extLst>
            </p:cNvPr>
            <p:cNvSpPr txBox="1"/>
            <p:nvPr/>
          </p:nvSpPr>
          <p:spPr>
            <a:xfrm>
              <a:off x="24447" y="711201"/>
              <a:ext cx="5502593" cy="4200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285750" indent="-285750" algn="just">
                <a:lnSpc>
                  <a:spcPts val="2699"/>
                </a:lnSpc>
                <a:buFont typeface="Arial" panose="020B0604020202020204" pitchFamily="34" charset="0"/>
                <a:buChar char="•"/>
              </a:pPr>
              <a:r>
                <a:rPr lang="en-US" sz="1799" spc="17" dirty="0">
                  <a:latin typeface="Gotham Book" panose="02000604040000020004" pitchFamily="2" charset="0"/>
                </a:rPr>
                <a:t>Escribe </a:t>
              </a:r>
              <a:r>
                <a:rPr lang="en-US" sz="1799" spc="17" dirty="0" err="1">
                  <a:latin typeface="Gotham Book" panose="02000604040000020004" pitchFamily="2" charset="0"/>
                </a:rPr>
                <a:t>aquí</a:t>
              </a:r>
              <a:endParaRPr lang="en-US" sz="1799" spc="17" dirty="0">
                <a:latin typeface="Gotham Book" panose="02000604040000020004" pitchFamily="2" charset="0"/>
              </a:endParaRPr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2ADECED1-03C8-5514-7B11-5D13A5B77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443895" y="366080"/>
            <a:ext cx="5279832" cy="114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0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B27359DD-0442-B859-4664-5D3F03604D52}"/>
              </a:ext>
            </a:extLst>
          </p:cNvPr>
          <p:cNvSpPr txBox="1"/>
          <p:nvPr/>
        </p:nvSpPr>
        <p:spPr>
          <a:xfrm>
            <a:off x="1235198" y="4289612"/>
            <a:ext cx="9721602" cy="5601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0"/>
              </a:lnSpc>
            </a:pPr>
            <a:r>
              <a:rPr lang="en-US" sz="3200" b="1" spc="-50" dirty="0">
                <a:solidFill>
                  <a:srgbClr val="7030A0"/>
                </a:solidFill>
                <a:latin typeface="Gotham Book" panose="02000604040000020004" pitchFamily="2" charset="0"/>
              </a:rPr>
              <a:t>¡Gracias!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55CCE28-D164-3391-9DA1-821ED3356F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0" b="4400"/>
          <a:stretch/>
        </p:blipFill>
        <p:spPr>
          <a:xfrm>
            <a:off x="1456834" y="2164977"/>
            <a:ext cx="9278330" cy="200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60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133</Words>
  <Application>Microsoft Macintosh PowerPoint</Application>
  <PresentationFormat>Widescreen</PresentationFormat>
  <Paragraphs>16</Paragraphs>
  <Slides>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Gotham Book</vt:lpstr>
      <vt:lpstr>Raleway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Marilia Gonçalves</cp:lastModifiedBy>
  <cp:revision>10</cp:revision>
  <dcterms:created xsi:type="dcterms:W3CDTF">2023-02-25T21:50:01Z</dcterms:created>
  <dcterms:modified xsi:type="dcterms:W3CDTF">2025-02-20T02:33:11Z</dcterms:modified>
</cp:coreProperties>
</file>